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A94B10-8A48-4B9E-BED5-EABB1BE3EBC6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C24F6-1B09-448E-92E9-6C0B5349E7C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1C24F6-1B09-448E-92E9-6C0B5349E7C0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69714-570D-4A3C-BECE-71A93A0A6BD4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481040E-CED7-4C07-B677-B9C5C532808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69714-570D-4A3C-BECE-71A93A0A6BD4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040E-CED7-4C07-B677-B9C5C532808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4481040E-CED7-4C07-B677-B9C5C532808A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69714-570D-4A3C-BECE-71A93A0A6BD4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69714-570D-4A3C-BECE-71A93A0A6BD4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481040E-CED7-4C07-B677-B9C5C532808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69714-570D-4A3C-BECE-71A93A0A6BD4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481040E-CED7-4C07-B677-B9C5C532808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B169714-570D-4A3C-BECE-71A93A0A6BD4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1040E-CED7-4C07-B677-B9C5C532808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69714-570D-4A3C-BECE-71A93A0A6BD4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4481040E-CED7-4C07-B677-B9C5C532808A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69714-570D-4A3C-BECE-71A93A0A6BD4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4481040E-CED7-4C07-B677-B9C5C53280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69714-570D-4A3C-BECE-71A93A0A6BD4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481040E-CED7-4C07-B677-B9C5C53280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481040E-CED7-4C07-B677-B9C5C532808A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69714-570D-4A3C-BECE-71A93A0A6BD4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4481040E-CED7-4C07-B677-B9C5C532808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B169714-570D-4A3C-BECE-71A93A0A6BD4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B169714-570D-4A3C-BECE-71A93A0A6BD4}" type="datetimeFigureOut">
              <a:rPr lang="en-US" smtClean="0"/>
              <a:t>10/18/2010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481040E-CED7-4C07-B677-B9C5C532808A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Addition +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 numCol="2"/>
          <a:lstStyle/>
          <a:p>
            <a:r>
              <a:rPr lang="en-US" dirty="0" smtClean="0"/>
              <a:t>Add</a:t>
            </a:r>
          </a:p>
          <a:p>
            <a:r>
              <a:rPr lang="en-US" dirty="0" smtClean="0"/>
              <a:t>Altogether</a:t>
            </a:r>
          </a:p>
          <a:p>
            <a:r>
              <a:rPr lang="en-US" dirty="0" smtClean="0"/>
              <a:t>Both</a:t>
            </a:r>
          </a:p>
          <a:p>
            <a:r>
              <a:rPr lang="en-US" dirty="0" smtClean="0"/>
              <a:t>In all</a:t>
            </a:r>
          </a:p>
          <a:p>
            <a:r>
              <a:rPr lang="en-US" dirty="0" smtClean="0"/>
              <a:t>Sum</a:t>
            </a:r>
          </a:p>
          <a:p>
            <a:r>
              <a:rPr lang="en-US" dirty="0" smtClean="0"/>
              <a:t>Total</a:t>
            </a:r>
          </a:p>
          <a:p>
            <a:r>
              <a:rPr lang="en-US" dirty="0" smtClean="0"/>
              <a:t>Perimeter</a:t>
            </a:r>
          </a:p>
          <a:p>
            <a:r>
              <a:rPr lang="en-US" dirty="0" smtClean="0"/>
              <a:t>Increased by</a:t>
            </a:r>
          </a:p>
          <a:p>
            <a:r>
              <a:rPr lang="en-US" dirty="0" smtClean="0"/>
              <a:t>More than</a:t>
            </a:r>
          </a:p>
          <a:p>
            <a:r>
              <a:rPr lang="en-US" dirty="0"/>
              <a:t>C</a:t>
            </a:r>
            <a:r>
              <a:rPr lang="en-US" dirty="0" smtClean="0"/>
              <a:t>ombined, together</a:t>
            </a:r>
          </a:p>
          <a:p>
            <a:r>
              <a:rPr lang="en-US" dirty="0" smtClean="0"/>
              <a:t>Raise</a:t>
            </a:r>
          </a:p>
          <a:p>
            <a:r>
              <a:rPr lang="en-US" dirty="0" smtClean="0"/>
              <a:t>Extra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Subtraction -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numCol="2">
            <a:normAutofit/>
          </a:bodyPr>
          <a:lstStyle/>
          <a:p>
            <a:r>
              <a:rPr lang="en-US" dirty="0" smtClean="0"/>
              <a:t>Difference</a:t>
            </a:r>
          </a:p>
          <a:p>
            <a:r>
              <a:rPr lang="en-US" dirty="0" smtClean="0"/>
              <a:t>How many more</a:t>
            </a:r>
          </a:p>
          <a:p>
            <a:r>
              <a:rPr lang="en-US" dirty="0" smtClean="0"/>
              <a:t>Left</a:t>
            </a:r>
          </a:p>
          <a:p>
            <a:r>
              <a:rPr lang="en-US" dirty="0" smtClean="0"/>
              <a:t>Fewer</a:t>
            </a:r>
          </a:p>
          <a:p>
            <a:r>
              <a:rPr lang="en-US" dirty="0" smtClean="0"/>
              <a:t>Minus</a:t>
            </a:r>
          </a:p>
          <a:p>
            <a:r>
              <a:rPr lang="en-US" dirty="0" smtClean="0"/>
              <a:t>Need to</a:t>
            </a:r>
          </a:p>
          <a:p>
            <a:r>
              <a:rPr lang="en-US" dirty="0" smtClean="0"/>
              <a:t>Remains</a:t>
            </a:r>
          </a:p>
          <a:p>
            <a:r>
              <a:rPr lang="en-US" dirty="0" smtClean="0"/>
              <a:t>How much more/less</a:t>
            </a:r>
          </a:p>
          <a:p>
            <a:r>
              <a:rPr lang="en-US" dirty="0" smtClean="0"/>
              <a:t>Subtract</a:t>
            </a:r>
          </a:p>
          <a:p>
            <a:r>
              <a:rPr lang="en-US" dirty="0" smtClean="0"/>
              <a:t>Words ending with -er</a:t>
            </a:r>
          </a:p>
          <a:p>
            <a:r>
              <a:rPr lang="en-US" dirty="0" smtClean="0"/>
              <a:t>Decreased by</a:t>
            </a:r>
          </a:p>
          <a:p>
            <a:r>
              <a:rPr lang="en-US" dirty="0"/>
              <a:t>B</a:t>
            </a:r>
            <a:r>
              <a:rPr lang="en-US" dirty="0" smtClean="0"/>
              <a:t>etween/of</a:t>
            </a:r>
          </a:p>
          <a:p>
            <a:r>
              <a:rPr lang="en-US" dirty="0" smtClean="0"/>
              <a:t>Less than</a:t>
            </a:r>
          </a:p>
          <a:p>
            <a:r>
              <a:rPr lang="en-US" dirty="0" smtClean="0"/>
              <a:t>More than</a:t>
            </a:r>
          </a:p>
          <a:p>
            <a:r>
              <a:rPr lang="en-US" dirty="0" smtClean="0"/>
              <a:t>Lost</a:t>
            </a:r>
          </a:p>
          <a:p>
            <a:r>
              <a:rPr lang="en-US" dirty="0" smtClean="0"/>
              <a:t>Change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Multiplication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numCol="2">
            <a:normAutofit/>
          </a:bodyPr>
          <a:lstStyle/>
          <a:p>
            <a:r>
              <a:rPr lang="en-US" dirty="0" smtClean="0"/>
              <a:t>Times</a:t>
            </a:r>
          </a:p>
          <a:p>
            <a:r>
              <a:rPr lang="en-US" dirty="0" smtClean="0"/>
              <a:t>Every</a:t>
            </a:r>
          </a:p>
          <a:p>
            <a:r>
              <a:rPr lang="en-US" dirty="0" smtClean="0"/>
              <a:t>At this rate</a:t>
            </a:r>
          </a:p>
          <a:p>
            <a:r>
              <a:rPr lang="en-US" dirty="0" smtClean="0"/>
              <a:t>Of</a:t>
            </a:r>
          </a:p>
          <a:p>
            <a:r>
              <a:rPr lang="en-US" dirty="0" smtClean="0"/>
              <a:t>Multiplied by</a:t>
            </a:r>
          </a:p>
          <a:p>
            <a:r>
              <a:rPr lang="en-US" dirty="0" smtClean="0"/>
              <a:t>Product of</a:t>
            </a:r>
          </a:p>
          <a:p>
            <a:r>
              <a:rPr lang="en-US" dirty="0" smtClean="0"/>
              <a:t>Area</a:t>
            </a:r>
          </a:p>
          <a:p>
            <a:r>
              <a:rPr lang="en-US" dirty="0" smtClean="0"/>
              <a:t>As much</a:t>
            </a:r>
          </a:p>
          <a:p>
            <a:r>
              <a:rPr lang="en-US" dirty="0" smtClean="0"/>
              <a:t>By</a:t>
            </a:r>
          </a:p>
          <a:p>
            <a:r>
              <a:rPr lang="en-US" dirty="0" smtClean="0"/>
              <a:t>Twice</a:t>
            </a:r>
          </a:p>
          <a:p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6045" y="609601"/>
            <a:ext cx="541956" cy="394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Division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 numCol="2"/>
          <a:lstStyle/>
          <a:p>
            <a:r>
              <a:rPr lang="en-US" dirty="0" smtClean="0"/>
              <a:t>Each</a:t>
            </a:r>
          </a:p>
          <a:p>
            <a:r>
              <a:rPr lang="en-US" dirty="0" smtClean="0"/>
              <a:t>Per</a:t>
            </a:r>
          </a:p>
          <a:p>
            <a:r>
              <a:rPr lang="en-US" dirty="0" smtClean="0"/>
              <a:t>Out of</a:t>
            </a:r>
          </a:p>
          <a:p>
            <a:r>
              <a:rPr lang="en-US" dirty="0"/>
              <a:t>Q</a:t>
            </a:r>
            <a:r>
              <a:rPr lang="en-US" dirty="0" smtClean="0"/>
              <a:t>uotient of</a:t>
            </a:r>
          </a:p>
          <a:p>
            <a:r>
              <a:rPr lang="en-US" dirty="0" smtClean="0"/>
              <a:t>Percent (divide by 100)</a:t>
            </a:r>
          </a:p>
          <a:p>
            <a:r>
              <a:rPr lang="en-US" dirty="0" smtClean="0"/>
              <a:t>Evenly</a:t>
            </a:r>
          </a:p>
          <a:p>
            <a:r>
              <a:rPr lang="en-US" dirty="0" smtClean="0"/>
              <a:t>Split</a:t>
            </a:r>
          </a:p>
          <a:p>
            <a:r>
              <a:rPr lang="en-US" dirty="0" smtClean="0"/>
              <a:t>Average</a:t>
            </a:r>
          </a:p>
          <a:p>
            <a:r>
              <a:rPr lang="en-US" dirty="0" smtClean="0"/>
              <a:t>Equal pieces</a:t>
            </a:r>
          </a:p>
          <a:p>
            <a:r>
              <a:rPr lang="en-US" dirty="0" smtClean="0"/>
              <a:t>Cut</a:t>
            </a:r>
          </a:p>
          <a:p>
            <a:r>
              <a:rPr lang="en-US" dirty="0" smtClean="0"/>
              <a:t>Every</a:t>
            </a:r>
          </a:p>
          <a:p>
            <a:r>
              <a:rPr lang="en-US" dirty="0" smtClean="0"/>
              <a:t>Shared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38800" y="4572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Practice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200" dirty="0" smtClean="0"/>
              <a:t>Br ittanyh adthir ty-twoba lloons.Fif teenp oppe dand nin efle waw ay.How many do ess heha ve left?</a:t>
            </a:r>
          </a:p>
          <a:p>
            <a:endParaRPr lang="en-US" sz="3200" dirty="0" smtClean="0"/>
          </a:p>
          <a:p>
            <a:endParaRPr lang="en-US" sz="3200" dirty="0" smtClean="0"/>
          </a:p>
          <a:p>
            <a:r>
              <a:rPr lang="en-US" sz="3200" smtClean="0"/>
              <a:t>Han nahcut sixs licesof bolog naint osmallp iecesto useon crackers.S hecut </a:t>
            </a:r>
            <a:r>
              <a:rPr lang="en-US" sz="3200" smtClean="0"/>
              <a:t>each </a:t>
            </a:r>
            <a:r>
              <a:rPr lang="en-US" sz="3200" smtClean="0"/>
              <a:t>sli cein tofiv esma llpie ces.How ma nysm allpiec esof bolo gnad idshe ha ve</a:t>
            </a:r>
            <a:r>
              <a:rPr lang="en-US" sz="3200" dirty="0" smtClean="0"/>
              <a:t>?</a:t>
            </a:r>
            <a:endParaRPr lang="en-US" sz="3200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48</TotalTime>
  <Words>136</Words>
  <Application>Microsoft Office PowerPoint</Application>
  <PresentationFormat>On-screen Show (4:3)</PresentationFormat>
  <Paragraphs>61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Civic</vt:lpstr>
      <vt:lpstr>Addition +</vt:lpstr>
      <vt:lpstr>Subtraction -</vt:lpstr>
      <vt:lpstr>Multiplication </vt:lpstr>
      <vt:lpstr>Division </vt:lpstr>
      <vt:lpstr>Practice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Addition +</dc:title>
  <dc:creator>Tina Hawley</dc:creator>
  <cp:lastModifiedBy>Tina Hawley</cp:lastModifiedBy>
  <cp:revision>5</cp:revision>
  <dcterms:created xsi:type="dcterms:W3CDTF">2010-10-18T20:07:36Z</dcterms:created>
  <dcterms:modified xsi:type="dcterms:W3CDTF">2010-10-18T20:56:32Z</dcterms:modified>
</cp:coreProperties>
</file>